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0" r:id="rId5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A8197-2825-ED58-F4E8-AF7A143C65DD}" v="5" dt="2025-10-22T19:35:13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 snapToGrid="0">
      <p:cViewPr varScale="1">
        <p:scale>
          <a:sx n="117" d="100"/>
          <a:sy n="117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481C0-A5AC-6B4D-84E4-D667D0CB690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30E3B-3BEB-184D-9940-311FDEFDD92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436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0E3B-3BEB-184D-9940-311FDEFDD92B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5827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D92E-5C72-96D4-8F40-F6FA6FE9F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4BBA2-FBAD-C334-12D2-E1E99EA56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B8E76-CCD8-5740-554A-6E0E48C7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D443-D1B9-0B88-A84B-BC274787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A5BF6-3C80-F4B5-3FEC-067BEEF4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6475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2ADD-A45B-FF92-3963-0E691CA4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EC025-A9E9-3634-1E33-29F7F7276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8CAB0-736C-F3D4-D195-E786EEFA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0B6CF-7194-784B-9909-B2B8D0DA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AED8F-5801-FCE3-009E-74F8BCFB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8351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4E2E6-D8C0-03E3-2511-289061588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4C183-99AD-009B-19D6-AFA82B4EF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EB9A3-2B05-6094-FFFC-42EB668E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4737C-E25F-C620-079B-71443F48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04F1-512F-EECC-44C2-BDAC0E54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7707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3734-E186-8F22-97A5-12591B09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CC329-0063-85FC-64A5-97F150D7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EB496-324E-73FA-DB15-5E334872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B8C4A-0231-9183-ECE8-0C985D48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8E280-7673-B436-97C8-82972D00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6828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A39C-8DDE-6CDA-B07B-E2C20630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C666B-1FA2-9C71-92A3-1CF1F75C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A6E5E-8923-6633-9B9F-9885E126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4F100-752C-0DF6-264C-2F58E6AE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738CF-C6D2-3F6D-6821-ADF55C9F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5628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A2CD-D262-7F3F-EFB7-7A6D2E57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4EADA-8A41-AA93-C8C1-58067DC62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3D55E-29F8-0C2E-E61D-5C0D47243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E53FF-E0AE-6735-351F-895E864F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5C365-6A29-FA39-B340-1B66F2CD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3C86B-EB98-F1DB-DAB9-1E2AF1D7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2509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40FC-FACB-AADC-B651-CFE2FCB1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5037D-AD23-C66C-26C1-77677D630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7C275-60A6-8C9A-AF56-2FAB2DFCF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1F5A2-134F-D5C0-73CF-BEB53ABFA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14475-4797-B535-3BDE-2FCC3CADB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BFFDE-76EC-3C9E-BCCB-F34C8723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6F500-1F16-2862-101B-BE5A1223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37F8C-ADE2-9905-E76D-C9B6AFC3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9542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4C52-4192-1FCF-D19C-16BAFDE0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46795-354F-C6CE-4A6C-7DE4DE74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18143-55E4-665D-14A9-73CAD6CF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ADCE3-1DBB-EDB0-BD54-5646720B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0674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2853F-D702-5C3A-95DF-429284A7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1C1BB-FAB6-E952-4AE7-F2217221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45C02-CAC2-4139-AB0E-05E2EA91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8865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50B9-EF46-1AB6-F994-B1CB8D9A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13F90-F748-62A5-8839-43DE80223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D2562-088D-1033-9F6F-1AF5A194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C53E4-9158-4824-E38C-14208055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F9B4A-0DA1-3BDC-F53E-BA3F001E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9C627-8912-2B65-756D-49C3E811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9205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FB85-D828-BC5D-44C5-902EB867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D5D0D-E32A-BD2F-35D3-D375ADBAC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CD651-ABB1-2FDF-122C-4C440266D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22118-4794-A999-6A22-BFDC5AE1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BC89D-01A1-E922-D868-93B63436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E230E-F095-7848-7BA3-1BAC9FF6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974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C1541-D524-94F2-EC61-1D1737A9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AE77-319B-0C36-1A3A-211566D71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98A01-7F06-C2ED-7820-8F8F355D7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2A89-EDF0-554E-A6C5-25BA344D47E8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662F0-C069-B8D6-D8A9-1B5F8416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AFAF-3C48-0426-1FA1-77383F876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FE2A-AC43-8643-A1AF-F3B97FC851D3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671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F35C84-6E2C-E768-1F2B-56E705B82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0" y="0"/>
            <a:ext cx="12213770" cy="6869803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26636D7B-3291-2975-8983-FD25E89BA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057" y="3174320"/>
            <a:ext cx="10961914" cy="132556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6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INFORMASJONSMØTE OM</a:t>
            </a:r>
            <a:endParaRPr lang="en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7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STUDIER I STORBRITANNIA</a:t>
            </a:r>
            <a:endParaRPr lang="en-NO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0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CBC25292-CCA6-60AD-7966-28E04C71AF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4171" y="4967637"/>
            <a:ext cx="4212771" cy="1766888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nb-NO" sz="3600" b="1" kern="1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Sandefjord </a:t>
            </a:r>
            <a:r>
              <a:rPr lang="nb-NO" sz="3600" b="1" kern="1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VGS</a:t>
            </a:r>
            <a:br>
              <a:rPr lang="nb-NO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000" kern="1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Store auditorium</a:t>
            </a:r>
            <a:br>
              <a:rPr lang="nb-NO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3200" b="1" kern="1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27. september kl. 11.30</a:t>
            </a:r>
            <a:br>
              <a:rPr lang="en-NO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000" kern="1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no.studyacrossthepond.com</a:t>
            </a:r>
            <a:endParaRPr lang="en-US" sz="1200" kern="10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NO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8A744285-BFDE-33B8-10E7-EB793CF540FD}"/>
              </a:ext>
            </a:extLst>
          </p:cNvPr>
          <p:cNvSpPr txBox="1"/>
          <p:nvPr/>
        </p:nvSpPr>
        <p:spPr>
          <a:xfrm>
            <a:off x="5502903" y="4955834"/>
            <a:ext cx="6689097" cy="1902166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2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du interessert i å studere i utlandet?</a:t>
            </a:r>
            <a:br>
              <a:rPr lang="nb-NO" sz="18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br>
              <a:rPr lang="nb-NO" sz="18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dette informasjonsmøtet vil du få all informasjon du trenger for å komme i gang med din søknad til </a:t>
            </a:r>
            <a:r>
              <a:rPr lang="nb-NO" sz="1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studier i Storbritannia</a:t>
            </a:r>
            <a:r>
              <a:rPr lang="nb-NO" sz="1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br>
              <a:rPr lang="nb-NO" sz="1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400" b="1" kern="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</a:t>
            </a:r>
            <a:r>
              <a:rPr lang="nb-NO" sz="1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b="1" kern="1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Pond</a:t>
            </a:r>
            <a:r>
              <a:rPr lang="nb-NO" sz="1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Norges beste utvalg av britiske universiteter og tilbyr </a:t>
            </a:r>
            <a:r>
              <a:rPr lang="nb-NO" sz="14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gratis, personlig veiledning</a:t>
            </a:r>
            <a:r>
              <a:rPr lang="nb-NO" sz="14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gjennom hele søknadsprosessen!</a:t>
            </a:r>
            <a:endParaRPr lang="en-NO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29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e0a9a8-1783-471c-8c26-6e73b87e80a3" xsi:nil="true"/>
    <lcf76f155ced4ddcb4097134ff3c332f xmlns="ae9dccb0-9b21-4117-8e8a-13cb120f6ea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9B51507F9A9418261E301579D05F2" ma:contentTypeVersion="17" ma:contentTypeDescription="Create a new document." ma:contentTypeScope="" ma:versionID="01263b0a1ea6394bb31045b26c5f288e">
  <xsd:schema xmlns:xsd="http://www.w3.org/2001/XMLSchema" xmlns:xs="http://www.w3.org/2001/XMLSchema" xmlns:p="http://schemas.microsoft.com/office/2006/metadata/properties" xmlns:ns2="ae9dccb0-9b21-4117-8e8a-13cb120f6ea3" xmlns:ns3="37e0a9a8-1783-471c-8c26-6e73b87e80a3" targetNamespace="http://schemas.microsoft.com/office/2006/metadata/properties" ma:root="true" ma:fieldsID="9233d75aedcef7ac409fa5cf407d7d9c" ns2:_="" ns3:_="">
    <xsd:import namespace="ae9dccb0-9b21-4117-8e8a-13cb120f6ea3"/>
    <xsd:import namespace="37e0a9a8-1783-471c-8c26-6e73b87e8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dccb0-9b21-4117-8e8a-13cb120f6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c389b9-3dd3-45f8-8638-cd5b99442e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0a9a8-1783-471c-8c26-6e73b87e80a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acac099-062c-4f8f-ba01-1817557c8bd9}" ma:internalName="TaxCatchAll" ma:showField="CatchAllData" ma:web="37e0a9a8-1783-471c-8c26-6e73b87e8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B3152-8CE0-4BAE-8AE0-3DFEC8EAB4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FF12B9-EA32-4527-AEF6-C63238F538C7}">
  <ds:schemaRefs>
    <ds:schemaRef ds:uri="http://schemas.microsoft.com/office/2006/metadata/properties"/>
    <ds:schemaRef ds:uri="http://schemas.microsoft.com/office/infopath/2007/PartnerControls"/>
    <ds:schemaRef ds:uri="37e0a9a8-1783-471c-8c26-6e73b87e80a3"/>
    <ds:schemaRef ds:uri="ae9dccb0-9b21-4117-8e8a-13cb120f6ea3"/>
  </ds:schemaRefs>
</ds:datastoreItem>
</file>

<file path=customXml/itemProps3.xml><?xml version="1.0" encoding="utf-8"?>
<ds:datastoreItem xmlns:ds="http://schemas.openxmlformats.org/officeDocument/2006/customXml" ds:itemID="{C3B5F154-635D-44C4-A1E8-2C5EE014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dccb0-9b21-4117-8e8a-13cb120f6ea3"/>
    <ds:schemaRef ds:uri="37e0a9a8-1783-471c-8c26-6e73b87e8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85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INFORMASJONSMØTE OM STUDIER I STORBRITANNIA  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- Across the Pond</dc:creator>
  <cp:lastModifiedBy>Anja - Across the Pond</cp:lastModifiedBy>
  <cp:revision>19</cp:revision>
  <dcterms:created xsi:type="dcterms:W3CDTF">2023-09-08T08:45:37Z</dcterms:created>
  <dcterms:modified xsi:type="dcterms:W3CDTF">2025-10-23T09:09:12Z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0x0101003A29B51507F9A9418261E301579D05F2</vt:lpwstr>
  </property>
  <property fmtid="{D5CDD505-2E9C-101B-9397-08002B2CF9AE}" pid="3" name="MediaServiceImageTags">
    <vt:lpwstr/>
  </property>
</Properties>
</file>